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1" r:id="rId10"/>
    <p:sldId id="264" r:id="rId11"/>
    <p:sldId id="265" r:id="rId12"/>
    <p:sldId id="266" r:id="rId13"/>
    <p:sldId id="267" r:id="rId14"/>
    <p:sldId id="268" r:id="rId15"/>
    <p:sldId id="269" r:id="rId16"/>
    <p:sldId id="289" r:id="rId17"/>
    <p:sldId id="270" r:id="rId18"/>
    <p:sldId id="272" r:id="rId1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18.09.2023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3478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18.09.2023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9797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18.09.2023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1974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18.09.2023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9360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18.09.2023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1055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18.09.2023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8602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18.09.2023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812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18.09.2023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1050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18.09.2023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0213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18.09.2023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9601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4C30-D072-44BE-91A5-2A11A317D589}" type="datetimeFigureOut">
              <a:rPr lang="pl-PL" smtClean="0"/>
              <a:t>18.09.2023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8464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04C30-D072-44BE-91A5-2A11A317D589}" type="datetimeFigureOut">
              <a:rPr lang="pl-PL" smtClean="0"/>
              <a:t>18.09.2023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6BAE5-5CDA-4DD2-B637-E45FB4C7FD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93378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678226"/>
            <a:ext cx="12192000" cy="2387600"/>
          </a:xfrm>
        </p:spPr>
        <p:txBody>
          <a:bodyPr>
            <a:noAutofit/>
          </a:bodyPr>
          <a:lstStyle/>
          <a:p>
            <a:r>
              <a:rPr lang="pl-PL" sz="8500" b="1" dirty="0" smtClean="0">
                <a:latin typeface="Arial Black" panose="020B0A04020102020204" pitchFamily="34" charset="0"/>
              </a:rPr>
              <a:t>Platforma </a:t>
            </a:r>
            <a:br>
              <a:rPr lang="pl-PL" sz="8500" b="1" dirty="0" smtClean="0">
                <a:latin typeface="Arial Black" panose="020B0A04020102020204" pitchFamily="34" charset="0"/>
              </a:rPr>
            </a:br>
            <a:r>
              <a:rPr lang="pl-PL" sz="8500" b="1" dirty="0" smtClean="0">
                <a:latin typeface="Arial Black" panose="020B0A04020102020204" pitchFamily="34" charset="0"/>
              </a:rPr>
              <a:t>Office 365</a:t>
            </a:r>
            <a:endParaRPr lang="pl-PL" sz="8500" b="1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0" y="3602038"/>
            <a:ext cx="12192000" cy="1655762"/>
          </a:xfrm>
        </p:spPr>
        <p:txBody>
          <a:bodyPr>
            <a:noAutofit/>
          </a:bodyPr>
          <a:lstStyle/>
          <a:p>
            <a:r>
              <a:rPr lang="pl-PL" sz="54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Na platformę </a:t>
            </a:r>
            <a:r>
              <a:rPr lang="pl-PL" sz="5400" b="1" dirty="0">
                <a:solidFill>
                  <a:srgbClr val="FFFF00"/>
                </a:solidFill>
                <a:latin typeface="Arial Black" panose="020B0A04020102020204" pitchFamily="34" charset="0"/>
              </a:rPr>
              <a:t>O</a:t>
            </a:r>
            <a:r>
              <a:rPr lang="pl-PL" sz="54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ffice 365 logujemy się na stronie:</a:t>
            </a:r>
          </a:p>
          <a:p>
            <a:r>
              <a:rPr lang="pl-PL" sz="4800" dirty="0" smtClean="0">
                <a:latin typeface="Arial Black" panose="020B0A04020102020204" pitchFamily="34" charset="0"/>
              </a:rPr>
              <a:t>https://login.microsoftonline.com</a:t>
            </a:r>
            <a:endParaRPr lang="pl-PL" sz="4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83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-104503" y="0"/>
            <a:ext cx="12192000" cy="2387600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atin typeface="Arial Black" panose="020B0A04020102020204" pitchFamily="34" charset="0"/>
              </a:rPr>
              <a:t>Po zalogowaniu system poprosi jeszcze tylko o weryfikację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Będą wymienione dwa sposoby :</a:t>
            </a:r>
          </a:p>
          <a:p>
            <a:pPr marL="342900" indent="-342900">
              <a:buFontTx/>
              <a:buChar char="-"/>
            </a:pPr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Przez podanie nr telefonu (otrzymamy 6cio cyfrowy kod)</a:t>
            </a:r>
          </a:p>
          <a:p>
            <a:pPr marL="342900" indent="-342900">
              <a:buFontTx/>
              <a:buChar char="-"/>
            </a:pPr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Przez e-mail</a:t>
            </a:r>
            <a:endParaRPr lang="pl-PL" sz="36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2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-130628" y="261256"/>
            <a:ext cx="12192000" cy="1615849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atin typeface="Arial Black" panose="020B0A04020102020204" pitchFamily="34" charset="0"/>
              </a:rPr>
              <a:t>Po zalogowaniu na platformę otrzymamy następujący widok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17904"/>
            <a:ext cx="8516154" cy="478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03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207963"/>
            <a:ext cx="12192000" cy="2387600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atin typeface="Arial Black" panose="020B0A04020102020204" pitchFamily="34" charset="0"/>
              </a:rPr>
              <a:t>Na platformie mamy dostęp do całego pakietu Office (m.in. Word, Excel, Power Point)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5408022" y="3641226"/>
            <a:ext cx="6574971" cy="1655762"/>
          </a:xfrm>
        </p:spPr>
        <p:txBody>
          <a:bodyPr>
            <a:normAutofit fontScale="92500"/>
          </a:bodyPr>
          <a:lstStyle/>
          <a:p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Możemy w nich pracować online lub zainstalować je na naszym komputerze</a:t>
            </a:r>
            <a:endParaRPr lang="pl-PL" sz="36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36" y="2713763"/>
            <a:ext cx="4611842" cy="4058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00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00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74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145584"/>
          </a:xfrm>
        </p:spPr>
        <p:txBody>
          <a:bodyPr/>
          <a:lstStyle/>
          <a:p>
            <a:r>
              <a:rPr lang="pl-PL" dirty="0" smtClean="0">
                <a:latin typeface="Arial Black" panose="020B0A04020102020204" pitchFamily="34" charset="0"/>
              </a:rPr>
              <a:t>Platforma Microsoft </a:t>
            </a:r>
            <a:r>
              <a:rPr lang="pl-PL" dirty="0" err="1" smtClean="0">
                <a:latin typeface="Arial Black" panose="020B0A04020102020204" pitchFamily="34" charset="0"/>
              </a:rPr>
              <a:t>Teams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0" y="1145585"/>
            <a:ext cx="12192000" cy="5620975"/>
          </a:xfrm>
        </p:spPr>
        <p:txBody>
          <a:bodyPr>
            <a:normAutofit/>
          </a:bodyPr>
          <a:lstStyle/>
          <a:p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(zdalne nauczanie)</a:t>
            </a:r>
          </a:p>
          <a:p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Platforma Office 365 jest zintegrowana z MS </a:t>
            </a:r>
            <a:r>
              <a:rPr lang="pl-PL" sz="3600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Teams</a:t>
            </a:r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 i mamy do niej bezpośredni dostęp</a:t>
            </a:r>
            <a:endParaRPr lang="pl-PL" sz="36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109" y="2831592"/>
            <a:ext cx="7162800" cy="402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00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992777"/>
            <a:ext cx="12192000" cy="1315403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atin typeface="Arial Black" panose="020B0A04020102020204" pitchFamily="34" charset="0"/>
              </a:rPr>
              <a:t>Po kliknięciu na ikonkę zostaniemy połączeni z MS </a:t>
            </a:r>
            <a:r>
              <a:rPr lang="pl-PL" dirty="0" err="1" smtClean="0">
                <a:latin typeface="Arial Black" panose="020B0A04020102020204" pitchFamily="34" charset="0"/>
              </a:rPr>
              <a:t>Teams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0" y="3118712"/>
            <a:ext cx="12192000" cy="1655762"/>
          </a:xfrm>
        </p:spPr>
        <p:txBody>
          <a:bodyPr>
            <a:noAutofit/>
          </a:bodyPr>
          <a:lstStyle/>
          <a:p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Warunkiem połączenia jest wcześniejsze zainstalowanie aplikacji.</a:t>
            </a:r>
          </a:p>
          <a:p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W przypadku braku zainstalowanej aplikacji platforma Office 365 pomoże ją Państwu zainstalować – wyświetli się odpowiedni komunikat.</a:t>
            </a:r>
            <a:endParaRPr lang="pl-PL" sz="36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02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72"/>
            <a:ext cx="12194979" cy="685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65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-104502" y="3499803"/>
            <a:ext cx="12192000" cy="2387600"/>
          </a:xfrm>
        </p:spPr>
        <p:txBody>
          <a:bodyPr>
            <a:noAutofit/>
          </a:bodyPr>
          <a:lstStyle/>
          <a:p>
            <a:r>
              <a:rPr lang="pl-PL" sz="4800" dirty="0" smtClean="0">
                <a:latin typeface="Arial Black" panose="020B0A04020102020204" pitchFamily="34" charset="0"/>
              </a:rPr>
              <a:t>Istnieje też drugi sposób logowania się do MS </a:t>
            </a:r>
            <a:r>
              <a:rPr lang="pl-PL" sz="4800" dirty="0" err="1" smtClean="0">
                <a:latin typeface="Arial Black" panose="020B0A04020102020204" pitchFamily="34" charset="0"/>
              </a:rPr>
              <a:t>Teams</a:t>
            </a:r>
            <a:r>
              <a:rPr lang="pl-PL" sz="4800" dirty="0" smtClean="0">
                <a:latin typeface="Arial Black" panose="020B0A04020102020204" pitchFamily="34" charset="0"/>
              </a:rPr>
              <a:t>..</a:t>
            </a:r>
            <a:br>
              <a:rPr lang="pl-PL" sz="4800" dirty="0" smtClean="0">
                <a:latin typeface="Arial Black" panose="020B0A04020102020204" pitchFamily="34" charset="0"/>
              </a:rPr>
            </a:br>
            <a:r>
              <a:rPr lang="pl-PL" sz="4800" dirty="0" smtClean="0">
                <a:latin typeface="Arial Black" panose="020B0A04020102020204" pitchFamily="34" charset="0"/>
              </a:rPr>
              <a:t>Poprzez samą aplikację – logujemy się tak samo jak do Office 365 – poprzez login i hasło, </a:t>
            </a:r>
            <a:r>
              <a:rPr lang="pl-PL" sz="48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jednak zalecamy pierwsze logowanie przeprowadzić w sposób przedstawiony Państwu na Radzie </a:t>
            </a:r>
            <a:endParaRPr lang="pl-PL" sz="48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1971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43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91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3361668"/>
            <a:ext cx="12192000" cy="2387600"/>
          </a:xfrm>
        </p:spPr>
        <p:txBody>
          <a:bodyPr>
            <a:noAutofit/>
          </a:bodyPr>
          <a:lstStyle/>
          <a:p>
            <a:r>
              <a:rPr lang="pl-PL" dirty="0" smtClean="0">
                <a:latin typeface="Arial Black" panose="020B0A04020102020204" pitchFamily="34" charset="0"/>
              </a:rPr>
              <a:t>Każdy użytkownik ma przydzielony odpowiedni login. </a:t>
            </a:r>
            <a:br>
              <a:rPr lang="pl-PL" dirty="0" smtClean="0">
                <a:latin typeface="Arial Black" panose="020B0A04020102020204" pitchFamily="34" charset="0"/>
              </a:rPr>
            </a:br>
            <a:r>
              <a:rPr lang="pl-PL" dirty="0" smtClean="0">
                <a:latin typeface="Arial Black" panose="020B0A04020102020204" pitchFamily="34" charset="0"/>
              </a:rPr>
              <a:t>Znajdziecie go w naszym e-dzienniku</a:t>
            </a:r>
            <a:r>
              <a:rPr lang="pl-PL" sz="5400" dirty="0" smtClean="0">
                <a:latin typeface="Arial Black" panose="020B0A04020102020204" pitchFamily="34" charset="0"/>
              </a:rPr>
              <a:t/>
            </a:r>
            <a:br>
              <a:rPr lang="pl-PL" sz="5400" dirty="0" smtClean="0">
                <a:latin typeface="Arial Black" panose="020B0A04020102020204" pitchFamily="34" charset="0"/>
              </a:rPr>
            </a:br>
            <a:r>
              <a:rPr lang="pl-PL" sz="5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zakładka </a:t>
            </a:r>
            <a:r>
              <a:rPr lang="pl-PL" sz="5400" dirty="0" smtClean="0">
                <a:solidFill>
                  <a:srgbClr val="FFFF0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 </a:t>
            </a:r>
            <a:r>
              <a:rPr lang="pl-PL" sz="5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office365</a:t>
            </a:r>
            <a:endParaRPr lang="pl-PL" sz="54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0230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0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12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67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96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387600"/>
          </a:xfrm>
        </p:spPr>
        <p:txBody>
          <a:bodyPr>
            <a:normAutofit/>
          </a:bodyPr>
          <a:lstStyle/>
          <a:p>
            <a:r>
              <a:rPr lang="pl-PL" dirty="0" smtClean="0">
                <a:latin typeface="Arial Black" panose="020B0A04020102020204" pitchFamily="34" charset="0"/>
              </a:rPr>
              <a:t>Będzie to pierwsza litera naszego imienia i nazwisko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0" y="2805204"/>
            <a:ext cx="12192000" cy="1655762"/>
          </a:xfrm>
        </p:spPr>
        <p:txBody>
          <a:bodyPr>
            <a:noAutofit/>
          </a:bodyPr>
          <a:lstStyle/>
          <a:p>
            <a:r>
              <a:rPr lang="pl-PL" sz="4000" dirty="0" smtClean="0">
                <a:latin typeface="Arial Black" panose="020B0A04020102020204" pitchFamily="34" charset="0"/>
              </a:rPr>
              <a:t>np. Jan Nowak </a:t>
            </a:r>
            <a:r>
              <a:rPr lang="pl-PL" sz="4000" dirty="0" smtClean="0">
                <a:latin typeface="Arial Black" panose="020B0A04020102020204" pitchFamily="34" charset="0"/>
                <a:sym typeface="Wingdings" panose="05000000000000000000" pitchFamily="2" charset="2"/>
              </a:rPr>
              <a:t> </a:t>
            </a:r>
            <a:r>
              <a:rPr lang="pl-PL" sz="4000" dirty="0" err="1" smtClean="0">
                <a:latin typeface="Arial Black" panose="020B0A04020102020204" pitchFamily="34" charset="0"/>
                <a:sym typeface="Wingdings" panose="05000000000000000000" pitchFamily="2" charset="2"/>
              </a:rPr>
              <a:t>jnowak</a:t>
            </a:r>
            <a:endParaRPr lang="pl-PL" sz="4000" dirty="0" smtClean="0">
              <a:latin typeface="Arial Black" panose="020B0A04020102020204" pitchFamily="34" charset="0"/>
              <a:sym typeface="Wingdings" panose="05000000000000000000" pitchFamily="2" charset="2"/>
            </a:endParaRPr>
          </a:p>
          <a:p>
            <a:r>
              <a:rPr lang="pl-PL" sz="4000" dirty="0" smtClean="0">
                <a:latin typeface="Arial Black" panose="020B0A04020102020204" pitchFamily="34" charset="0"/>
                <a:sym typeface="Wingdings" panose="05000000000000000000" pitchFamily="2" charset="2"/>
              </a:rPr>
              <a:t>Pełny login będzie się składał z tej części plus znak @ i domeny, czyli:</a:t>
            </a:r>
          </a:p>
          <a:p>
            <a:endParaRPr lang="pl-PL" sz="4000" dirty="0" smtClean="0">
              <a:latin typeface="Arial Black" panose="020B0A04020102020204" pitchFamily="34" charset="0"/>
              <a:sym typeface="Wingdings" panose="05000000000000000000" pitchFamily="2" charset="2"/>
            </a:endParaRPr>
          </a:p>
          <a:p>
            <a:r>
              <a:rPr lang="pl-PL" sz="4400" dirty="0" smtClean="0">
                <a:latin typeface="Arial Black" panose="020B0A04020102020204" pitchFamily="34" charset="0"/>
                <a:sym typeface="Wingdings" panose="05000000000000000000" pitchFamily="2" charset="2"/>
              </a:rPr>
              <a:t>jnowak</a:t>
            </a:r>
            <a:r>
              <a:rPr lang="pl-PL" sz="4400" dirty="0" smtClean="0">
                <a:solidFill>
                  <a:srgbClr val="FFFF0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@zspemilka.pl</a:t>
            </a:r>
            <a:endParaRPr lang="pl-PL" sz="44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09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/>
          <a:lstStyle/>
          <a:p>
            <a:pPr algn="ctr"/>
            <a:r>
              <a:rPr lang="pl-PL" dirty="0" smtClean="0">
                <a:latin typeface="Arial Black" panose="020B0A04020102020204" pitchFamily="34" charset="0"/>
              </a:rPr>
              <a:t>W tym miejscu wpisujemy pełny login i klikamy „dalej”</a:t>
            </a:r>
            <a:endParaRPr lang="pl-PL" dirty="0">
              <a:latin typeface="Arial Black" panose="020B0A04020102020204" pitchFamily="34" charset="0"/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313" y="1866785"/>
            <a:ext cx="8880783" cy="4991215"/>
          </a:xfrm>
        </p:spPr>
      </p:pic>
    </p:spTree>
    <p:extLst>
      <p:ext uri="{BB962C8B-B14F-4D97-AF65-F5344CB8AC3E}">
        <p14:creationId xmlns:p14="http://schemas.microsoft.com/office/powerpoint/2010/main" val="220398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atin typeface="Arial Black" panose="020B0A04020102020204" pitchFamily="34" charset="0"/>
              </a:rPr>
              <a:t>Zostaniemy poproszeni o hasło</a:t>
            </a:r>
            <a:endParaRPr lang="pl-PL" dirty="0">
              <a:latin typeface="Arial Black" panose="020B0A04020102020204" pitchFamily="34" charset="0"/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859" y="1924169"/>
            <a:ext cx="8454281" cy="4748916"/>
          </a:xfrm>
        </p:spPr>
      </p:pic>
    </p:spTree>
    <p:extLst>
      <p:ext uri="{BB962C8B-B14F-4D97-AF65-F5344CB8AC3E}">
        <p14:creationId xmlns:p14="http://schemas.microsoft.com/office/powerpoint/2010/main" val="205478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04502"/>
            <a:ext cx="12192000" cy="1041083"/>
          </a:xfrm>
        </p:spPr>
        <p:txBody>
          <a:bodyPr>
            <a:normAutofit/>
          </a:bodyPr>
          <a:lstStyle/>
          <a:p>
            <a:r>
              <a:rPr lang="pl-PL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W tym miejscu mała uwaga:</a:t>
            </a:r>
            <a:endParaRPr lang="pl-PL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0" y="1145585"/>
            <a:ext cx="12192000" cy="4112215"/>
          </a:xfrm>
        </p:spPr>
        <p:txBody>
          <a:bodyPr>
            <a:noAutofit/>
          </a:bodyPr>
          <a:lstStyle/>
          <a:p>
            <a:r>
              <a:rPr lang="pl-PL" sz="48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WSZYSCY NOWI UŻYTKOWNICY logują się z hasłem</a:t>
            </a:r>
          </a:p>
          <a:p>
            <a:r>
              <a:rPr lang="pl-PL" sz="7200" dirty="0" smtClean="0">
                <a:latin typeface="Arial Black" panose="020B0A04020102020204" pitchFamily="34" charset="0"/>
              </a:rPr>
              <a:t>Student.123</a:t>
            </a:r>
          </a:p>
          <a:p>
            <a:r>
              <a:rPr lang="pl-PL" sz="4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Osoby korzystające wcześniej z Office 365 próbują logować się swoim hasłem (w przypadku niepowodzenia logują się również w/w hasłem) </a:t>
            </a:r>
            <a:endParaRPr lang="pl-PL" sz="44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21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122363"/>
            <a:ext cx="12192000" cy="2387600"/>
          </a:xfrm>
        </p:spPr>
        <p:txBody>
          <a:bodyPr>
            <a:normAutofit fontScale="90000"/>
          </a:bodyPr>
          <a:lstStyle/>
          <a:p>
            <a:r>
              <a:rPr lang="pl-PL" dirty="0" smtClean="0">
                <a:latin typeface="Arial Black" panose="020B0A04020102020204" pitchFamily="34" charset="0"/>
              </a:rPr>
              <a:t>Przy pierwszym logowaniu system poprosi nas o zmianę hasła (proszę go sobie gdzieś zapisać)</a:t>
            </a:r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0" y="3602038"/>
            <a:ext cx="12192000" cy="1655762"/>
          </a:xfrm>
        </p:spPr>
        <p:txBody>
          <a:bodyPr>
            <a:noAutofit/>
          </a:bodyPr>
          <a:lstStyle/>
          <a:p>
            <a:pPr marL="342900" indent="-342900">
              <a:buFontTx/>
              <a:buChar char="-"/>
            </a:pPr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W okienku pojawią się trzy pola</a:t>
            </a:r>
          </a:p>
          <a:p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Stare hasło: </a:t>
            </a:r>
            <a:r>
              <a:rPr lang="pl-PL" sz="3600" dirty="0" smtClean="0">
                <a:latin typeface="Arial Black" panose="020B0A04020102020204" pitchFamily="34" charset="0"/>
              </a:rPr>
              <a:t>wpisujemy Student.123</a:t>
            </a:r>
          </a:p>
          <a:p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Nowe hasło: </a:t>
            </a:r>
            <a:r>
              <a:rPr lang="pl-PL" sz="3600" dirty="0" smtClean="0">
                <a:latin typeface="Arial Black" panose="020B0A04020102020204" pitchFamily="34" charset="0"/>
              </a:rPr>
              <a:t>Wpisujemy nowe (min.8 znaków, małe, duże litery, cyfry, znaki specjalne)</a:t>
            </a:r>
          </a:p>
          <a:p>
            <a:r>
              <a:rPr lang="pl-PL" sz="36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Nowe hasło: </a:t>
            </a:r>
            <a:r>
              <a:rPr lang="pl-PL" sz="3600" dirty="0" smtClean="0">
                <a:latin typeface="Arial Black" panose="020B0A04020102020204" pitchFamily="34" charset="0"/>
              </a:rPr>
              <a:t>powtarzamy nowe hasło</a:t>
            </a:r>
            <a:endParaRPr lang="pl-PL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97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354</TotalTime>
  <Words>279</Words>
  <Application>Microsoft Office PowerPoint</Application>
  <PresentationFormat>Panoramiczny</PresentationFormat>
  <Paragraphs>34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4" baseType="lpstr">
      <vt:lpstr>Arial</vt:lpstr>
      <vt:lpstr>Arial Black</vt:lpstr>
      <vt:lpstr>Calibri</vt:lpstr>
      <vt:lpstr>Calibri Light</vt:lpstr>
      <vt:lpstr>Wingdings</vt:lpstr>
      <vt:lpstr>Office Theme</vt:lpstr>
      <vt:lpstr>Platforma  Office 365</vt:lpstr>
      <vt:lpstr>Każdy użytkownik ma przydzielony odpowiedni login.  Znajdziecie go w naszym e-dzienniku zakładka  office365</vt:lpstr>
      <vt:lpstr>Prezentacja programu PowerPoint</vt:lpstr>
      <vt:lpstr>Prezentacja programu PowerPoint</vt:lpstr>
      <vt:lpstr>Będzie to pierwsza litera naszego imienia i nazwisko</vt:lpstr>
      <vt:lpstr>W tym miejscu wpisujemy pełny login i klikamy „dalej”</vt:lpstr>
      <vt:lpstr>Zostaniemy poproszeni o hasło</vt:lpstr>
      <vt:lpstr>W tym miejscu mała uwaga:</vt:lpstr>
      <vt:lpstr>Przy pierwszym logowaniu system poprosi nas o zmianę hasła (proszę go sobie gdzieś zapisać)</vt:lpstr>
      <vt:lpstr>Po zalogowaniu system poprosi jeszcze tylko o weryfikację</vt:lpstr>
      <vt:lpstr>Po zalogowaniu na platformę otrzymamy następujący widok</vt:lpstr>
      <vt:lpstr>Na platformie mamy dostęp do całego pakietu Office (m.in. Word, Excel, Power Point)</vt:lpstr>
      <vt:lpstr>Prezentacja programu PowerPoint</vt:lpstr>
      <vt:lpstr>Platforma Microsoft Teams</vt:lpstr>
      <vt:lpstr>Po kliknięciu na ikonkę zostaniemy połączeni z MS Teams</vt:lpstr>
      <vt:lpstr>Prezentacja programu PowerPoint</vt:lpstr>
      <vt:lpstr>Istnieje też drugi sposób logowania się do MS Teams.. Poprzez samą aplikację – logujemy się tak samo jak do Office 365 – poprzez login i hasło, jednak zalecamy pierwsze logowanie przeprowadzić w sposób przedstawiony Państwu na Radzie 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Platforma  Office 365</dc:title>
  <dc:creator>Użytkownik systemu Windows</dc:creator>
  <cp:lastModifiedBy>Nauczyciel</cp:lastModifiedBy>
  <cp:revision>33</cp:revision>
  <dcterms:created xsi:type="dcterms:W3CDTF">2020-09-24T00:25:22Z</dcterms:created>
  <dcterms:modified xsi:type="dcterms:W3CDTF">2023-09-18T09:52:50Z</dcterms:modified>
</cp:coreProperties>
</file>